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4B6B-9F73-4C8F-A66A-9DDB884367C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9EA2-EBE2-4474-8D43-FC1023FA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7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4B6B-9F73-4C8F-A66A-9DDB884367C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9EA2-EBE2-4474-8D43-FC1023FA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8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4B6B-9F73-4C8F-A66A-9DDB884367C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9EA2-EBE2-4474-8D43-FC1023FA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90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4B6B-9F73-4C8F-A66A-9DDB884367C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9EA2-EBE2-4474-8D43-FC1023FA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2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4B6B-9F73-4C8F-A66A-9DDB884367C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9EA2-EBE2-4474-8D43-FC1023FA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7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4B6B-9F73-4C8F-A66A-9DDB884367C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9EA2-EBE2-4474-8D43-FC1023FA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04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4B6B-9F73-4C8F-A66A-9DDB884367C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9EA2-EBE2-4474-8D43-FC1023FA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17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4B6B-9F73-4C8F-A66A-9DDB884367C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9EA2-EBE2-4474-8D43-FC1023FA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04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4B6B-9F73-4C8F-A66A-9DDB884367C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9EA2-EBE2-4474-8D43-FC1023FA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9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4B6B-9F73-4C8F-A66A-9DDB884367C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9EA2-EBE2-4474-8D43-FC1023FA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64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4B6B-9F73-4C8F-A66A-9DDB884367C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9EA2-EBE2-4474-8D43-FC1023FA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3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D4B6B-9F73-4C8F-A66A-9DDB884367C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E9EA2-EBE2-4474-8D43-FC1023FA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2819400" cy="479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2461901" y="1025851"/>
            <a:ext cx="5638800" cy="990600"/>
          </a:xfrm>
          <a:prstGeom prst="wedgeRoundRectCallout">
            <a:avLst>
              <a:gd name="adj1" fmla="val -51901"/>
              <a:gd name="adj2" fmla="val 10994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743770"/>
            <a:ext cx="2600325" cy="3034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ounded Rectangular Callout 6"/>
          <p:cNvSpPr/>
          <p:nvPr/>
        </p:nvSpPr>
        <p:spPr>
          <a:xfrm>
            <a:off x="3429000" y="2575238"/>
            <a:ext cx="1752600" cy="1815449"/>
          </a:xfrm>
          <a:prstGeom prst="wedgeRoundRectCallout">
            <a:avLst>
              <a:gd name="adj1" fmla="val 52238"/>
              <a:gd name="adj2" fmla="val 9084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6629400" y="2598027"/>
            <a:ext cx="2157101" cy="1497295"/>
          </a:xfrm>
          <a:prstGeom prst="wedgeRoundRectCallout">
            <a:avLst>
              <a:gd name="adj1" fmla="val -48517"/>
              <a:gd name="adj2" fmla="val 10699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urlz MT" pitchFamily="82" charset="0"/>
              </a:rPr>
              <a:t>What do you think the Cat in the Hat and Thing 1 and Thing 2 would say if they came to your house?</a:t>
            </a:r>
            <a:endParaRPr lang="en-US" dirty="0">
              <a:latin typeface="Curlz MT" pitchFamily="8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1000" y="1035109"/>
            <a:ext cx="1752600" cy="533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Name: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71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Swartz Creek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Holderbaum, J'aime</dc:creator>
  <cp:lastModifiedBy>Holderbaum, J'aime</cp:lastModifiedBy>
  <cp:revision>1</cp:revision>
  <dcterms:created xsi:type="dcterms:W3CDTF">2019-02-26T17:50:51Z</dcterms:created>
  <dcterms:modified xsi:type="dcterms:W3CDTF">2019-02-26T18:00:29Z</dcterms:modified>
</cp:coreProperties>
</file>