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DC6A-2238-4048-BA70-28ECBF459A38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93AA8-13AC-4A34-A202-3BCE7579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46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DC6A-2238-4048-BA70-28ECBF459A38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93AA8-13AC-4A34-A202-3BCE7579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8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DC6A-2238-4048-BA70-28ECBF459A38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93AA8-13AC-4A34-A202-3BCE7579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9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DC6A-2238-4048-BA70-28ECBF459A38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93AA8-13AC-4A34-A202-3BCE7579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00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DC6A-2238-4048-BA70-28ECBF459A38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93AA8-13AC-4A34-A202-3BCE7579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72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DC6A-2238-4048-BA70-28ECBF459A38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93AA8-13AC-4A34-A202-3BCE7579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1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DC6A-2238-4048-BA70-28ECBF459A38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93AA8-13AC-4A34-A202-3BCE7579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0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DC6A-2238-4048-BA70-28ECBF459A38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93AA8-13AC-4A34-A202-3BCE7579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1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DC6A-2238-4048-BA70-28ECBF459A38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93AA8-13AC-4A34-A202-3BCE7579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2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DC6A-2238-4048-BA70-28ECBF459A38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93AA8-13AC-4A34-A202-3BCE7579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4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DC6A-2238-4048-BA70-28ECBF459A38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93AA8-13AC-4A34-A202-3BCE7579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8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CDC6A-2238-4048-BA70-28ECBF459A38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93AA8-13AC-4A34-A202-3BCE75798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3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403261"/>
            <a:ext cx="704019" cy="70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485" y="412370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5" descr="Image result for emoj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12775" y="2189238"/>
            <a:ext cx="76168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Write an </a:t>
            </a:r>
            <a:r>
              <a:rPr lang="en-US" sz="4000" dirty="0" err="1" smtClean="0"/>
              <a:t>Emoji</a:t>
            </a:r>
            <a:r>
              <a:rPr lang="en-US" sz="4000" dirty="0" smtClean="0"/>
              <a:t> story:</a:t>
            </a:r>
          </a:p>
          <a:p>
            <a:endParaRPr lang="en-US" sz="4000" dirty="0" smtClean="0"/>
          </a:p>
        </p:txBody>
      </p:sp>
      <p:sp>
        <p:nvSpPr>
          <p:cNvPr id="5" name="AutoShape 7" descr="Image result for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285" y="431930"/>
            <a:ext cx="666240" cy="66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525" y="472749"/>
            <a:ext cx="653274" cy="653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733" y="448449"/>
            <a:ext cx="619755" cy="63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019" y="444822"/>
            <a:ext cx="734912" cy="73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510" y="489081"/>
            <a:ext cx="720648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515" y="431931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08173"/>
            <a:ext cx="589997" cy="589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632" y="493020"/>
            <a:ext cx="59055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883" y="431420"/>
            <a:ext cx="66675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9377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Swartz Creek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Holderbaum, J'aime</dc:creator>
  <cp:lastModifiedBy>Swartz Creek ITS</cp:lastModifiedBy>
  <cp:revision>9</cp:revision>
  <dcterms:created xsi:type="dcterms:W3CDTF">2016-03-28T19:20:45Z</dcterms:created>
  <dcterms:modified xsi:type="dcterms:W3CDTF">2016-03-29T19:41:33Z</dcterms:modified>
</cp:coreProperties>
</file>