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3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9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8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8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79FA-7F22-4BFA-9BB9-4EDB2BBCBA8B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6D38-4FE5-4D33-B306-F1960F55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Learn About Insects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Use Technology in Computer Class!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533400"/>
            <a:ext cx="381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Name:        </a:t>
            </a:r>
            <a:endParaRPr lang="en-US" dirty="0"/>
          </a:p>
        </p:txBody>
      </p:sp>
      <p:pic>
        <p:nvPicPr>
          <p:cNvPr id="4099" name="Picture 3" descr="C:\Users\jholderbaum\AppData\Local\Microsoft\Windows\Temporary Internet Files\Content.IE5\RGP502K2\jimmiet-Monarch-Butterfl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684" y="4191000"/>
            <a:ext cx="1862449" cy="215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holderbaum\AppData\Local\Microsoft\Windows\Temporary Internet Files\Content.IE5\BOBRNRFE\large-ladybug-33.3-10172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27383"/>
            <a:ext cx="1714500" cy="1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74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Insects have 6 legs.  Delete the pictures that are not insects.</a:t>
            </a:r>
            <a:endParaRPr lang="en-US" dirty="0"/>
          </a:p>
        </p:txBody>
      </p:sp>
      <p:pic>
        <p:nvPicPr>
          <p:cNvPr id="1026" name="Picture 2" descr="C:\Users\jholderbaum\AppData\Local\Microsoft\Windows\Temporary Internet Files\Content.IE5\BOBRNRFE\jumping-spider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1295400" cy="13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holderbaum\AppData\Local\Microsoft\Windows\Temporary Internet Files\Content.IE5\BOBRNRFE\purple_octopus_by_hinatabel-d5rea9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114599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holderbaum\AppData\Local\Microsoft\Windows\Temporary Internet Files\Content.IE5\KV29EGNL\gi01a20130820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19600"/>
            <a:ext cx="147368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holderbaum\AppData\Local\Microsoft\Windows\Temporary Internet Files\Content.IE5\BOBRNRFE\junebu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3913">
            <a:off x="3798401" y="2675397"/>
            <a:ext cx="1542989" cy="142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holderbaum\AppData\Local\Microsoft\Windows\Temporary Internet Files\Content.IE5\KV29EGNL\Ant_clipart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3892">
            <a:off x="902021" y="1655123"/>
            <a:ext cx="1243957" cy="154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05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Insects have a head, a thorax, and an abdomen.  Drag the arrow to point at the right part.</a:t>
            </a:r>
            <a:endParaRPr lang="en-US" dirty="0"/>
          </a:p>
        </p:txBody>
      </p:sp>
      <p:pic>
        <p:nvPicPr>
          <p:cNvPr id="2050" name="Picture 2" descr="C:\Users\jholderbaum\AppData\Local\Microsoft\Windows\Temporary Internet Files\Content.IE5\BOBRNRFE\ant-gammillia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959393" cy="226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978082">
            <a:off x="5626495" y="2631860"/>
            <a:ext cx="1524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978082">
            <a:off x="1587895" y="2416842"/>
            <a:ext cx="1524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thorax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978082">
            <a:off x="3492894" y="2644436"/>
            <a:ext cx="1524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4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Drag the corner of the picture to make the boy big and the insect little.</a:t>
            </a:r>
            <a:endParaRPr lang="en-US" dirty="0"/>
          </a:p>
        </p:txBody>
      </p:sp>
      <p:pic>
        <p:nvPicPr>
          <p:cNvPr id="3074" name="Picture 2" descr="C:\Users\jholderbaum\AppData\Local\Microsoft\Windows\Temporary Internet Files\Content.IE5\FX1FKUBE\138746645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311" y="3429000"/>
            <a:ext cx="2260177" cy="138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holderbaum\AppData\Local\Microsoft\Windows\Temporary Internet Files\Content.IE5\RGP502K2\Happy-Boy-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117738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24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one sentence about this insect.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696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751214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71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 clip art picture of an insect.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0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Let’s Learn About Insects and Use Technology in Computer Class!</vt:lpstr>
      <vt:lpstr>Insects have 6 legs.  Delete the pictures that are not insects.</vt:lpstr>
      <vt:lpstr>Insects have a head, a thorax, and an abdomen.  Drag the arrow to point at the right part.</vt:lpstr>
      <vt:lpstr>Drag the corner of the picture to make the boy big and the insect little.</vt:lpstr>
      <vt:lpstr>Type one sentence about this insect.</vt:lpstr>
      <vt:lpstr>Insert a clip art picture of an insect.</vt:lpstr>
    </vt:vector>
  </TitlesOfParts>
  <Company>Swartz Creek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About Insects and Use Technology in Com</dc:title>
  <dc:creator>Holderbaum, J'aime</dc:creator>
  <cp:lastModifiedBy>Holderbaum, J'aime</cp:lastModifiedBy>
  <cp:revision>3</cp:revision>
  <dcterms:created xsi:type="dcterms:W3CDTF">2017-10-20T17:00:50Z</dcterms:created>
  <dcterms:modified xsi:type="dcterms:W3CDTF">2017-10-20T20:08:14Z</dcterms:modified>
</cp:coreProperties>
</file>