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Syncopate" charset="0"/>
      <p:regular r:id="rId6"/>
      <p:bold r:id="rId7"/>
    </p:embeddedFont>
    <p:embeddedFont>
      <p:font typeface="Amatic SC" charset="-79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34647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144075" y="177875"/>
            <a:ext cx="5007300" cy="487680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3279300" y="554950"/>
            <a:ext cx="25854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yncopate"/>
                <a:ea typeface="Syncopate"/>
                <a:cs typeface="Syncopate"/>
                <a:sym typeface="Syncopate"/>
              </a:rPr>
              <a:t>Leader of the Past</a:t>
            </a:r>
            <a:endParaRPr sz="2400">
              <a:latin typeface="Syncopate"/>
              <a:ea typeface="Syncopate"/>
              <a:cs typeface="Syncopate"/>
              <a:sym typeface="Syncopate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3285650" y="3556725"/>
            <a:ext cx="2724300" cy="11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matic SC"/>
                <a:ea typeface="Amatic SC"/>
                <a:cs typeface="Amatic SC"/>
                <a:sym typeface="Amatic SC"/>
              </a:rPr>
              <a:t>This is  </a:t>
            </a:r>
            <a:endParaRPr sz="24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2144075" y="126000"/>
            <a:ext cx="5007300" cy="487680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3285575" y="554950"/>
            <a:ext cx="29262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yncopate"/>
                <a:ea typeface="Syncopate"/>
                <a:cs typeface="Syncopate"/>
                <a:sym typeface="Syncopate"/>
              </a:rPr>
              <a:t>Leader of the Present</a:t>
            </a:r>
            <a:endParaRPr sz="2400">
              <a:latin typeface="Syncopate"/>
              <a:ea typeface="Syncopate"/>
              <a:cs typeface="Syncopate"/>
              <a:sym typeface="Syncopate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3285575" y="3481050"/>
            <a:ext cx="2724300" cy="11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matic SC"/>
                <a:ea typeface="Amatic SC"/>
                <a:cs typeface="Amatic SC"/>
                <a:sym typeface="Amatic SC"/>
              </a:rPr>
              <a:t>This is  </a:t>
            </a:r>
            <a:endParaRPr sz="24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2144075" y="140825"/>
            <a:ext cx="5007300" cy="4899000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9" name="Shape 69"/>
          <p:cNvSpPr txBox="1"/>
          <p:nvPr/>
        </p:nvSpPr>
        <p:spPr>
          <a:xfrm>
            <a:off x="3279300" y="554950"/>
            <a:ext cx="2585400" cy="4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yncopate"/>
                <a:ea typeface="Syncopate"/>
                <a:cs typeface="Syncopate"/>
                <a:sym typeface="Syncopate"/>
              </a:rPr>
              <a:t>Leader of the Future</a:t>
            </a:r>
            <a:endParaRPr sz="2400">
              <a:latin typeface="Syncopate"/>
              <a:ea typeface="Syncopate"/>
              <a:cs typeface="Syncopate"/>
              <a:sym typeface="Syncopa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Syncopate"/>
                <a:ea typeface="Syncopate"/>
                <a:cs typeface="Syncopate"/>
                <a:sym typeface="Syncopate"/>
              </a:rPr>
              <a:t>Name:  </a:t>
            </a:r>
            <a:endParaRPr sz="1200">
              <a:latin typeface="Syncopate"/>
              <a:ea typeface="Syncopate"/>
              <a:cs typeface="Syncopate"/>
              <a:sym typeface="Syncopate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3285575" y="3675050"/>
            <a:ext cx="2724300" cy="11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matic SC"/>
                <a:ea typeface="Amatic SC"/>
                <a:cs typeface="Amatic SC"/>
                <a:sym typeface="Amatic SC"/>
              </a:rPr>
              <a:t>When I grow up I want to be </a:t>
            </a:r>
            <a:endParaRPr sz="240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Amatic SC"/>
                <a:ea typeface="Amatic SC"/>
                <a:cs typeface="Amatic SC"/>
                <a:sym typeface="Amatic SC"/>
              </a:rPr>
              <a:t>    </a:t>
            </a:r>
            <a:endParaRPr sz="24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(16:9)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Syncopate</vt:lpstr>
      <vt:lpstr>Amatic SC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Holderbaum, J'aime</dc:creator>
  <cp:lastModifiedBy>Holderbaum, J'aime</cp:lastModifiedBy>
  <cp:revision>1</cp:revision>
  <dcterms:modified xsi:type="dcterms:W3CDTF">2018-04-23T12:38:07Z</dcterms:modified>
</cp:coreProperties>
</file>