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0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7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2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5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8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4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8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4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1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7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81BAA-264C-4D01-B7F4-C6B33234257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DC45-FA91-4DAE-AFAA-20A5761C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7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holderbaum\AppData\Local\Microsoft\Windows\Temporary Internet Files\Content.IE5\IP8HOB38\shamroc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holderbaum\AppData\Local\Microsoft\Windows\Temporary Internet Files\Content.IE5\BEH50RV0\st-paddy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220229" cy="101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304800"/>
            <a:ext cx="2743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Name: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105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 feel lucky when: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1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Swartz Creek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Holderbaum, J'aime</dc:creator>
  <cp:lastModifiedBy>Holderbaum, J'aime</cp:lastModifiedBy>
  <cp:revision>1</cp:revision>
  <dcterms:created xsi:type="dcterms:W3CDTF">2019-03-13T14:21:18Z</dcterms:created>
  <dcterms:modified xsi:type="dcterms:W3CDTF">2019-03-13T15:25:46Z</dcterms:modified>
</cp:coreProperties>
</file>